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302" r:id="rId8"/>
    <p:sldId id="264" r:id="rId9"/>
    <p:sldId id="265" r:id="rId10"/>
    <p:sldId id="266" r:id="rId11"/>
    <p:sldId id="304" r:id="rId12"/>
    <p:sldId id="268" r:id="rId13"/>
    <p:sldId id="305" r:id="rId14"/>
    <p:sldId id="306" r:id="rId15"/>
    <p:sldId id="271" r:id="rId16"/>
    <p:sldId id="286" r:id="rId17"/>
    <p:sldId id="288" r:id="rId18"/>
    <p:sldId id="290" r:id="rId19"/>
    <p:sldId id="295" r:id="rId20"/>
    <p:sldId id="296" r:id="rId21"/>
    <p:sldId id="303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30664-E399-4139-AF64-CD5E0F6C0AE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7C68B-07E4-421B-A950-0912A3F53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C68B-07E4-421B-A950-0912A3F531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«Вода»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988840"/>
            <a:ext cx="4316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Группа: «</a:t>
            </a:r>
            <a:r>
              <a:rPr lang="ru-RU" sz="3200" b="1" i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sz="32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naked-science.ru/sites/default/files/field/image/330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564904"/>
            <a:ext cx="645191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00233" y="2780928"/>
            <a:ext cx="55721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 воспитатели: Попова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Г. И, Лебедева О. 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6165304"/>
            <a:ext cx="31875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 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 №6 «Рябинушка»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Опыт: «Вода-растворитель»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3000396" cy="3500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642910" y="5357826"/>
            <a:ext cx="8043891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Вода не все вещества может растворять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IMG_20201116_09512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3120386" cy="3786214"/>
          </a:xfrm>
        </p:spPr>
      </p:pic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500563" y="1285860"/>
            <a:ext cx="3429024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 descr="IMG_20201116_095447.jpg"/>
          <p:cNvPicPr>
            <a:picLocks noChangeAspect="1"/>
          </p:cNvPicPr>
          <p:nvPr/>
        </p:nvPicPr>
        <p:blipFill>
          <a:blip r:embed="rId4" cstate="print"/>
          <a:srcRect t="12097"/>
          <a:stretch>
            <a:fillRect/>
          </a:stretch>
        </p:blipFill>
        <p:spPr>
          <a:xfrm>
            <a:off x="4500562" y="1206722"/>
            <a:ext cx="3360278" cy="3722476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Опыт: «У воды нет запаха»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8115328" cy="1214446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Опыт: У воды нет запаха. Понюхав стакан с чистой водой, дети определяют отсутствие запаха. В простую воду добавляем чай с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ароматизатором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Чем пахнет вода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Вывод: Вода не пахнет. Вода пахнет тем веществом, которое к нее добавлено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90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7" descr="IMG_20201116_0952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357586" cy="3380426"/>
          </a:xfrm>
        </p:spPr>
      </p:pic>
      <p:pic>
        <p:nvPicPr>
          <p:cNvPr id="9" name="Содержимое 8" descr="IMG_20201116_0957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3714776" cy="3370815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9492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62863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Опыт: «Выращиваем кристаллы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01117_1158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2546747" cy="3395663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5715016"/>
            <a:ext cx="2743200" cy="533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IMG_20201117_120737.jpg"/>
          <p:cNvPicPr>
            <a:picLocks noChangeAspect="1"/>
          </p:cNvPicPr>
          <p:nvPr/>
        </p:nvPicPr>
        <p:blipFill>
          <a:blip r:embed="rId3" cstate="print"/>
          <a:srcRect t="26250" b="26875"/>
          <a:stretch>
            <a:fillRect/>
          </a:stretch>
        </p:blipFill>
        <p:spPr>
          <a:xfrm>
            <a:off x="5072066" y="1857364"/>
            <a:ext cx="2857502" cy="34290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17_154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2914452" cy="4542423"/>
          </a:xfrm>
          <a:prstGeom prst="rect">
            <a:avLst/>
          </a:prstGeom>
        </p:spPr>
      </p:pic>
      <p:pic>
        <p:nvPicPr>
          <p:cNvPr id="3" name="Рисунок 2" descr="IMG_20201117_154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000108"/>
            <a:ext cx="2928958" cy="4572032"/>
          </a:xfrm>
          <a:prstGeom prst="rect">
            <a:avLst/>
          </a:prstGeom>
        </p:spPr>
      </p:pic>
      <p:pic>
        <p:nvPicPr>
          <p:cNvPr id="4" name="Рисунок 3" descr="IMG_20201118_08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182" y="1071546"/>
            <a:ext cx="2946818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23_073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2500330" cy="3643338"/>
          </a:xfrm>
          <a:prstGeom prst="rect">
            <a:avLst/>
          </a:prstGeom>
        </p:spPr>
      </p:pic>
      <p:pic>
        <p:nvPicPr>
          <p:cNvPr id="9" name="Рисунок 8" descr="IMG_20201130_073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9623" y="1071546"/>
            <a:ext cx="2025320" cy="36433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996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Опыт «Исследуем состояние воды - пар»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92896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наблюдают как при нагревании вода из жидкого состояния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превращается в газообразное – пар. Пар, охлаждаясь, превращается в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капли воды.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1116_094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000239"/>
            <a:ext cx="3357586" cy="447678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Рисование «Водопад», «Тайны подводного царства»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96552" y="0"/>
            <a:ext cx="97210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01124_160855.jpg"/>
          <p:cNvPicPr>
            <a:picLocks noChangeAspect="1"/>
          </p:cNvPicPr>
          <p:nvPr/>
        </p:nvPicPr>
        <p:blipFill>
          <a:blip r:embed="rId2" cstate="print"/>
          <a:srcRect t="29167" b="8333"/>
          <a:stretch>
            <a:fillRect/>
          </a:stretch>
        </p:blipFill>
        <p:spPr>
          <a:xfrm>
            <a:off x="192504" y="1571612"/>
            <a:ext cx="4331370" cy="3214710"/>
          </a:xfrm>
          <a:prstGeom prst="rect">
            <a:avLst/>
          </a:prstGeom>
        </p:spPr>
      </p:pic>
      <p:pic>
        <p:nvPicPr>
          <p:cNvPr id="7" name="Рисунок 6" descr="IMG_20201120_161157.jpg"/>
          <p:cNvPicPr>
            <a:picLocks noChangeAspect="1"/>
          </p:cNvPicPr>
          <p:nvPr/>
        </p:nvPicPr>
        <p:blipFill>
          <a:blip r:embed="rId3" cstate="print"/>
          <a:srcRect t="32292" b="20833"/>
          <a:stretch>
            <a:fillRect/>
          </a:stretch>
        </p:blipFill>
        <p:spPr>
          <a:xfrm>
            <a:off x="4673599" y="1571612"/>
            <a:ext cx="4375285" cy="328614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0466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«Лебеди на озере»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1125_104336.jpg"/>
          <p:cNvPicPr>
            <a:picLocks noChangeAspect="1"/>
          </p:cNvPicPr>
          <p:nvPr/>
        </p:nvPicPr>
        <p:blipFill>
          <a:blip r:embed="rId2" cstate="print"/>
          <a:srcRect t="15625" b="5208"/>
          <a:stretch>
            <a:fillRect/>
          </a:stretch>
        </p:blipFill>
        <p:spPr>
          <a:xfrm>
            <a:off x="500033" y="1142984"/>
            <a:ext cx="3789947" cy="4000528"/>
          </a:xfrm>
          <a:prstGeom prst="rect">
            <a:avLst/>
          </a:prstGeom>
        </p:spPr>
      </p:pic>
      <p:pic>
        <p:nvPicPr>
          <p:cNvPr id="6" name="Рисунок 5" descr="IMG_20201125_114416.jpg"/>
          <p:cNvPicPr>
            <a:picLocks noChangeAspect="1"/>
          </p:cNvPicPr>
          <p:nvPr/>
        </p:nvPicPr>
        <p:blipFill>
          <a:blip r:embed="rId3" cstate="print"/>
          <a:srcRect t="29167" b="18750"/>
          <a:stretch>
            <a:fillRect/>
          </a:stretch>
        </p:blipFill>
        <p:spPr>
          <a:xfrm>
            <a:off x="5120640" y="1214421"/>
            <a:ext cx="3594764" cy="391701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060" y="260648"/>
            <a:ext cx="691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085184"/>
            <a:ext cx="60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Подвижная игра        «Капельки»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G_20201116_095908.jpg"/>
          <p:cNvPicPr>
            <a:picLocks noChangeAspect="1"/>
          </p:cNvPicPr>
          <p:nvPr/>
        </p:nvPicPr>
        <p:blipFill>
          <a:blip r:embed="rId2" cstate="print"/>
          <a:srcRect t="35454"/>
          <a:stretch>
            <a:fillRect/>
          </a:stretch>
        </p:blipFill>
        <p:spPr>
          <a:xfrm>
            <a:off x="571472" y="1500174"/>
            <a:ext cx="3929072" cy="3381399"/>
          </a:xfrm>
          <a:prstGeom prst="rect">
            <a:avLst/>
          </a:prstGeom>
        </p:spPr>
      </p:pic>
      <p:pic>
        <p:nvPicPr>
          <p:cNvPr id="7" name="Рисунок 6" descr="IMG_20201116_095925.jpg"/>
          <p:cNvPicPr>
            <a:picLocks noChangeAspect="1"/>
          </p:cNvPicPr>
          <p:nvPr/>
        </p:nvPicPr>
        <p:blipFill>
          <a:blip r:embed="rId3" cstate="print"/>
          <a:srcRect t="44712"/>
          <a:stretch>
            <a:fillRect/>
          </a:stretch>
        </p:blipFill>
        <p:spPr>
          <a:xfrm>
            <a:off x="4709904" y="1500174"/>
            <a:ext cx="3973210" cy="335758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332656"/>
            <a:ext cx="6892401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Изготовление дидактических игр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1204_145526.jpg"/>
          <p:cNvPicPr>
            <a:picLocks noChangeAspect="1"/>
          </p:cNvPicPr>
          <p:nvPr/>
        </p:nvPicPr>
        <p:blipFill>
          <a:blip r:embed="rId2" cstate="print"/>
          <a:srcRect t="13541" b="23958"/>
          <a:stretch>
            <a:fillRect/>
          </a:stretch>
        </p:blipFill>
        <p:spPr>
          <a:xfrm>
            <a:off x="1857356" y="1785926"/>
            <a:ext cx="5500726" cy="458397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2474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Вид проекта: групповой,     	исследовательский , творческий.</a:t>
            </a:r>
          </a:p>
          <a:p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Срок проекта:2 недели, краткосрочный.</a:t>
            </a:r>
          </a:p>
          <a:p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Состав участников :воспитатели, дети, 	родители.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146571" cy="205333"/>
          </a:xfrm>
          <a:prstGeom prst="rect">
            <a:avLst/>
          </a:prstGeom>
          <a:noFill/>
        </p:spPr>
      </p:pic>
      <p:pic>
        <p:nvPicPr>
          <p:cNvPr id="5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643182"/>
            <a:ext cx="146571" cy="205333"/>
          </a:xfrm>
          <a:prstGeom prst="rect">
            <a:avLst/>
          </a:prstGeom>
          <a:noFill/>
        </p:spPr>
      </p:pic>
      <p:pic>
        <p:nvPicPr>
          <p:cNvPr id="6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00438"/>
            <a:ext cx="146571" cy="205333"/>
          </a:xfrm>
          <a:prstGeom prst="rect">
            <a:avLst/>
          </a:prstGeom>
          <a:noFill/>
        </p:spPr>
      </p:pic>
      <p:pic>
        <p:nvPicPr>
          <p:cNvPr id="11" name="Рисунок 10" descr="RTGE6qXgc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653136"/>
            <a:ext cx="1616968" cy="182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http://azhomeandpool.com/wp-content/uploads/ArizonaHomeandPoolServices_logo_waterdrop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573016"/>
            <a:ext cx="3483768" cy="3483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Плакаты «Берегите воду»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1201_135718.jpg"/>
          <p:cNvPicPr>
            <a:picLocks noChangeAspect="1"/>
          </p:cNvPicPr>
          <p:nvPr/>
        </p:nvPicPr>
        <p:blipFill>
          <a:blip r:embed="rId2" cstate="print"/>
          <a:srcRect t="51042" b="6250"/>
          <a:stretch>
            <a:fillRect/>
          </a:stretch>
        </p:blipFill>
        <p:spPr>
          <a:xfrm>
            <a:off x="1050635" y="1214422"/>
            <a:ext cx="7276171" cy="414340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65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132856"/>
            <a:ext cx="6671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проявили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повышенный интерес к познавательной и опытно- исследовательской деятельности;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-дети делали простейшие обобщения или выводы по результатам опытов;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познавательно-исследовательской деятельности у детей сформировались знания о свойствах воды.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3116"/>
            <a:ext cx="662068" cy="360040"/>
          </a:xfrm>
          <a:prstGeom prst="rect">
            <a:avLst/>
          </a:prstGeom>
          <a:noFill/>
        </p:spPr>
      </p:pic>
      <p:pic>
        <p:nvPicPr>
          <p:cNvPr id="6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068960"/>
            <a:ext cx="662068" cy="360040"/>
          </a:xfrm>
          <a:prstGeom prst="rect">
            <a:avLst/>
          </a:prstGeom>
          <a:noFill/>
        </p:spPr>
      </p:pic>
      <p:pic>
        <p:nvPicPr>
          <p:cNvPr id="7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714752"/>
            <a:ext cx="662068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t.depositphotos.com/1007168/1249/i/950/depositphotos_12492661-stock-photo-water-drop-showing-thumbs-u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628800"/>
            <a:ext cx="461775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8680"/>
            <a:ext cx="461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разработан на закрепление и углубление знаний детей о том что, вода необходима для всего живого. Детям необходимо прививать навыки экологически грамотного отношения в быту, научить бережно и экономно относится к воде. В обычной жизни мы редко задумываемся о роли воды. О том, что все живое не может появиться  и существовать без воды. Вода в жизни человека и всего живого на Земле играет главную роль. Вода – это сама жизнь! Изучение свойств воды постоянно нам открывает все новые тайны.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6084" name="Picture 4" descr="https://cs6.livemaster.ru/storage/a7/a5/618d6de37c1e4595a06fab1a8eu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01019">
            <a:off x="7702850" y="1027916"/>
            <a:ext cx="908829" cy="120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https://cs6.livemaster.ru/storage/a7/a5/618d6de37c1e4595a06fab1a8eu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38143" flipH="1">
            <a:off x="7122208" y="2681527"/>
            <a:ext cx="114195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cs6.livemaster.ru/storage/a7/a5/618d6de37c1e4595a06fab1a8eu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01019">
            <a:off x="7558834" y="4772332"/>
            <a:ext cx="908829" cy="120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cs6.livemaster.ru/storage/a7/a5/618d6de37c1e4595a06fab1a8eu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38143" flipH="1">
            <a:off x="569480" y="953334"/>
            <a:ext cx="114195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cs6.livemaster.ru/storage/a7/a5/618d6de37c1e4595a06fab1a8eu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01019">
            <a:off x="862090" y="2972132"/>
            <a:ext cx="908829" cy="120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cs6.livemaster.ru/storage/a7/a5/618d6de37c1e4595a06fab1a8eu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415076">
            <a:off x="646066" y="4772331"/>
            <a:ext cx="908829" cy="120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5"/>
            <a:ext cx="781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знаний о значении воды и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поддерживание интереса к экспериментальной деятельности.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542" y="884684"/>
            <a:ext cx="146571" cy="2053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500174"/>
            <a:ext cx="8103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1.Расширить представления детей о свойствах воды (без запаха, без вкуса 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о разных ее состояниях.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Активизировать словарь детей. 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Воспитывать у детей интерес, любознательность, доброжелательное взаимодействие детей друг с другом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0517" y="3357562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357562"/>
            <a:ext cx="7817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4.Формировать представление о значении воды в жизни всего живого на Земле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5842337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146571" cy="2053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811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146571" cy="205333"/>
          </a:xfrm>
          <a:prstGeom prst="rect">
            <a:avLst/>
          </a:prstGeom>
          <a:noFill/>
        </p:spPr>
      </p:pic>
      <p:pic>
        <p:nvPicPr>
          <p:cNvPr id="4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929066"/>
            <a:ext cx="146571" cy="205333"/>
          </a:xfrm>
          <a:prstGeom prst="rect">
            <a:avLst/>
          </a:prstGeom>
          <a:noFill/>
        </p:spPr>
      </p:pic>
      <p:pic>
        <p:nvPicPr>
          <p:cNvPr id="5" name="Picture 2" descr="https://www.publicdomainpictures.net/pictures/40000/nahled/basic-blue-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3857628"/>
            <a:ext cx="146571" cy="2053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8857" y="179185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1 Этап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296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Подготовительный этап :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71744"/>
            <a:ext cx="9001156" cy="23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методической литературы. Пополнение развивающей среды по теме вода (книжки, картинки, стихи, рассказы, загадки 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).Подготовка  материала к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эксперементированию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500439"/>
            <a:ext cx="87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2 Этап</a:t>
            </a: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71475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Исследовательский этап :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65104"/>
            <a:ext cx="5454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Проведение НОД, опытов, экспериментов,  бесед творческой деятельности, чтение художественной литературы</a:t>
            </a:r>
            <a:r>
              <a:rPr lang="ru-RU" sz="2000" b="1" dirty="0" smtClean="0">
                <a:solidFill>
                  <a:schemeClr val="accent1"/>
                </a:solidFill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164431" y="3786190"/>
            <a:ext cx="119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3  Этап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071942"/>
            <a:ext cx="3275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Заключительный этап :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4357694"/>
            <a:ext cx="3563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Фотовыставка детских рисунков: «Берегите воду»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проекта « Вода»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18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2132856"/>
            <a:ext cx="662068" cy="360040"/>
          </a:xfrm>
          <a:prstGeom prst="rect">
            <a:avLst/>
          </a:prstGeom>
          <a:noFill/>
        </p:spPr>
      </p:pic>
      <p:pic>
        <p:nvPicPr>
          <p:cNvPr id="19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3786190"/>
            <a:ext cx="662068" cy="360040"/>
          </a:xfrm>
          <a:prstGeom prst="rect">
            <a:avLst/>
          </a:prstGeom>
          <a:noFill/>
        </p:spPr>
      </p:pic>
      <p:pic>
        <p:nvPicPr>
          <p:cNvPr id="20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000504"/>
            <a:ext cx="662068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75" y="204316"/>
            <a:ext cx="93807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«Водопад»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«Тайны подводного царства»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Лепка «Лебеди на озере»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Прослушивание аудиозаписей «Звонкий ручей»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«Шум водопада»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8448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Чтение произведений «Сколько я знаю дождей» А.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Тараскин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«Ручей» Т.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Жиброва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«Что случилось с рекой» Б.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Заходер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«Алеша и снежок» Е. Андреева.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«Трудолюбивая вода» Е. Иванова.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«Речка зимой» В. Фетисов.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844824"/>
            <a:ext cx="662068" cy="360040"/>
          </a:xfrm>
          <a:prstGeom prst="rect">
            <a:avLst/>
          </a:prstGeom>
          <a:noFill/>
        </p:spPr>
      </p:pic>
      <p:pic>
        <p:nvPicPr>
          <p:cNvPr id="10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0548" y="1920758"/>
            <a:ext cx="662068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91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4621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«Ручейки», «Море волнуется раз», «Капельки», «Воздух, земля, вода», «Суша – Вода».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g1.goodfon.ru/original/1600x1200/1/88/voda-puzyri-vozdu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564904"/>
            <a:ext cx="499255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68760"/>
            <a:ext cx="662068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54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родителями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родительский уголок поместить консультации:«Поговорим о воде», «Вода в жизни ребенка». 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01008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плакатов: «Берегите воду»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928934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родителей в пополнении оборудования для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0"/>
            <a:ext cx="662068" cy="360040"/>
          </a:xfrm>
          <a:prstGeom prst="rect">
            <a:avLst/>
          </a:prstGeom>
          <a:noFill/>
        </p:spPr>
      </p:pic>
      <p:pic>
        <p:nvPicPr>
          <p:cNvPr id="9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28934"/>
            <a:ext cx="662068" cy="360040"/>
          </a:xfrm>
          <a:prstGeom prst="rect">
            <a:avLst/>
          </a:prstGeom>
          <a:noFill/>
        </p:spPr>
      </p:pic>
      <p:pic>
        <p:nvPicPr>
          <p:cNvPr id="10" name="Picture 6" descr="https://avatanplus.com/files/resources/original/56ed6458c54c11538f4ffae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662068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226784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Переливая воду из одного сосуда в другой, дети убеждаются, что вода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жидкая, течет, не имеет форму. Принимает форму того сосуда, в  который она налита.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66"/>
            <a:ext cx="8252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268760"/>
            <a:ext cx="3781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«Имеет ли вода форму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201116_100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857364"/>
            <a:ext cx="3286148" cy="335758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488</Words>
  <Application>Microsoft Office PowerPoint</Application>
  <PresentationFormat>Экран (4:3)</PresentationFormat>
  <Paragraphs>71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Опыт: «Вода-растворитель»</vt:lpstr>
      <vt:lpstr>Опыт: «У воды нет запаха»</vt:lpstr>
      <vt:lpstr>Опыт: «Выращиваем кристаллы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Пользователь</cp:lastModifiedBy>
  <cp:revision>34</cp:revision>
  <dcterms:created xsi:type="dcterms:W3CDTF">2019-02-04T16:52:48Z</dcterms:created>
  <dcterms:modified xsi:type="dcterms:W3CDTF">2020-12-09T06:28:15Z</dcterms:modified>
</cp:coreProperties>
</file>